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handoutMasterIdLst>
    <p:handoutMasterId r:id="rId6"/>
  </p:handoutMasterIdLst>
  <p:sldIdLst>
    <p:sldId id="256" r:id="rId2"/>
    <p:sldId id="257" r:id="rId3"/>
    <p:sldId id="258" r:id="rId4"/>
    <p:sldId id="259" r:id="rId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1A94A6B-F46A-471C-ADE4-1BBCB71EEAF7}" type="datetimeFigureOut">
              <a:rPr lang="en-US" smtClean="0"/>
              <a:t>1/7/2013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D821BFD2-260B-47BA-8A44-4FE70CA59C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9198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DA414-9A40-4EE6-A8F3-C653F1989B24}" type="datetimeFigureOut">
              <a:rPr lang="en-US" smtClean="0"/>
              <a:t>1/7/2013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72AF97E-2964-4484-B734-E0E956D84EF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DA414-9A40-4EE6-A8F3-C653F1989B24}" type="datetimeFigureOut">
              <a:rPr lang="en-US" smtClean="0"/>
              <a:t>1/7/2013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AF97E-2964-4484-B734-E0E956D84E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DA414-9A40-4EE6-A8F3-C653F1989B24}" type="datetimeFigureOut">
              <a:rPr lang="en-US" smtClean="0"/>
              <a:t>1/7/2013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AF97E-2964-4484-B734-E0E956D84E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DA414-9A40-4EE6-A8F3-C653F1989B24}" type="datetimeFigureOut">
              <a:rPr lang="en-US" smtClean="0"/>
              <a:t>1/7/2013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AF97E-2964-4484-B734-E0E956D84E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DA414-9A40-4EE6-A8F3-C653F1989B24}" type="datetimeFigureOut">
              <a:rPr lang="en-US" smtClean="0"/>
              <a:t>1/7/2013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AF97E-2964-4484-B734-E0E956D84EF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DA414-9A40-4EE6-A8F3-C653F1989B24}" type="datetimeFigureOut">
              <a:rPr lang="en-US" smtClean="0"/>
              <a:t>1/7/2013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AF97E-2964-4484-B734-E0E956D84EF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DA414-9A40-4EE6-A8F3-C653F1989B24}" type="datetimeFigureOut">
              <a:rPr lang="en-US" smtClean="0"/>
              <a:t>1/7/2013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AF97E-2964-4484-B734-E0E956D84EFE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DA414-9A40-4EE6-A8F3-C653F1989B24}" type="datetimeFigureOut">
              <a:rPr lang="en-US" smtClean="0"/>
              <a:t>1/7/2013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AF97E-2964-4484-B734-E0E956D84E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DA414-9A40-4EE6-A8F3-C653F1989B24}" type="datetimeFigureOut">
              <a:rPr lang="en-US" smtClean="0"/>
              <a:t>1/7/2013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AF97E-2964-4484-B734-E0E956D84E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DA414-9A40-4EE6-A8F3-C653F1989B24}" type="datetimeFigureOut">
              <a:rPr lang="en-US" smtClean="0"/>
              <a:t>1/7/2013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AF97E-2964-4484-B734-E0E956D84E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DA414-9A40-4EE6-A8F3-C653F1989B24}" type="datetimeFigureOut">
              <a:rPr lang="en-US" smtClean="0"/>
              <a:t>1/7/2013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AF97E-2964-4484-B734-E0E956D84E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7CEDA414-9A40-4EE6-A8F3-C653F1989B24}" type="datetimeFigureOut">
              <a:rPr lang="en-US" smtClean="0"/>
              <a:t>1/7/2013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372AF97E-2964-4484-B734-E0E956D84EF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1020" y="228600"/>
            <a:ext cx="7772400" cy="1066799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Unit 4 </a:t>
            </a:r>
            <a:r>
              <a:rPr lang="en-US" dirty="0" smtClean="0"/>
              <a:t>Review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1391305"/>
            <a:ext cx="83058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200" dirty="0"/>
          </a:p>
          <a:p>
            <a:r>
              <a:rPr lang="en-US" sz="3200" dirty="0" smtClean="0"/>
              <a:t>Order from least to greatest</a:t>
            </a:r>
          </a:p>
          <a:p>
            <a:r>
              <a:rPr lang="en-US" sz="3200" dirty="0" smtClean="0"/>
              <a:t>4.001,  0.59,  3.1,  0.2,  0.009,  7.82</a:t>
            </a:r>
          </a:p>
          <a:p>
            <a:endParaRPr lang="en-US" sz="3200" dirty="0"/>
          </a:p>
          <a:p>
            <a:r>
              <a:rPr lang="en-US" sz="3200" dirty="0" smtClean="0"/>
              <a:t>Compare &gt;, &lt;, or =</a:t>
            </a:r>
            <a:endParaRPr lang="en-US" sz="3200" dirty="0"/>
          </a:p>
          <a:p>
            <a:r>
              <a:rPr lang="en-US" sz="3200" dirty="0" smtClean="0"/>
              <a:t>2.36________ 4.3	2.70 ________2.7</a:t>
            </a:r>
          </a:p>
          <a:p>
            <a:endParaRPr lang="en-US" sz="3200" dirty="0" smtClean="0"/>
          </a:p>
          <a:p>
            <a:r>
              <a:rPr lang="en-US" sz="3200" dirty="0" smtClean="0"/>
              <a:t>5.1 + 2.45 _____3.26 + 0.72</a:t>
            </a:r>
          </a:p>
          <a:p>
            <a:r>
              <a:rPr lang="en-US" sz="3200" dirty="0" smtClean="0"/>
              <a:t>	</a:t>
            </a:r>
          </a:p>
          <a:p>
            <a:r>
              <a:rPr lang="en-US" sz="3200" dirty="0" smtClean="0"/>
              <a:t>8.1 - 2.9 ______ 6.42 – 2.96</a:t>
            </a:r>
            <a:endParaRPr lang="en-US" sz="320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426720" y="1391305"/>
            <a:ext cx="8001000" cy="461665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+mj-lt"/>
              </a:rPr>
              <a:t>Ordering and Comparing Decimals</a:t>
            </a:r>
            <a:endParaRPr lang="en-US" sz="2400" b="1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924212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304800"/>
            <a:ext cx="8001000" cy="461665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+mj-lt"/>
              </a:rPr>
              <a:t>Be Able to Write Decimals</a:t>
            </a:r>
            <a:endParaRPr lang="en-US" sz="2400" b="1" dirty="0" smtClean="0"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3400" y="990600"/>
            <a:ext cx="82296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+mj-lt"/>
              </a:rPr>
              <a:t>Write two decimals between 0 and 1.</a:t>
            </a:r>
          </a:p>
          <a:p>
            <a:r>
              <a:rPr lang="en-US" sz="2800" dirty="0" smtClean="0">
                <a:latin typeface="+mj-lt"/>
              </a:rPr>
              <a:t>_____________		________________</a:t>
            </a:r>
          </a:p>
          <a:p>
            <a:endParaRPr lang="en-US" sz="2800" dirty="0">
              <a:latin typeface="+mj-lt"/>
            </a:endParaRPr>
          </a:p>
          <a:p>
            <a:r>
              <a:rPr lang="en-US" sz="2800" dirty="0" smtClean="0">
                <a:latin typeface="+mj-lt"/>
              </a:rPr>
              <a:t>Write two decimals between 5 and 6.</a:t>
            </a:r>
          </a:p>
          <a:p>
            <a:r>
              <a:rPr lang="en-US" sz="2800" dirty="0"/>
              <a:t>_____________		________________</a:t>
            </a:r>
          </a:p>
          <a:p>
            <a:endParaRPr lang="en-US" sz="2800" dirty="0" smtClean="0">
              <a:latin typeface="+mj-lt"/>
            </a:endParaRPr>
          </a:p>
          <a:p>
            <a:r>
              <a:rPr lang="en-US" sz="2800" dirty="0" smtClean="0">
                <a:latin typeface="+mj-lt"/>
              </a:rPr>
              <a:t>Write fractions as decimals.</a:t>
            </a:r>
          </a:p>
          <a:p>
            <a:r>
              <a:rPr lang="en-US" sz="2800" u="sng" dirty="0" smtClean="0">
                <a:latin typeface="+mj-lt"/>
              </a:rPr>
              <a:t> 52_ </a:t>
            </a:r>
            <a:r>
              <a:rPr lang="en-US" sz="2800" dirty="0" smtClean="0">
                <a:latin typeface="+mj-lt"/>
              </a:rPr>
              <a:t>	= _____	__</a:t>
            </a:r>
            <a:r>
              <a:rPr lang="en-US" sz="2800" u="sng" dirty="0" smtClean="0">
                <a:latin typeface="+mj-lt"/>
              </a:rPr>
              <a:t>2__ </a:t>
            </a:r>
            <a:r>
              <a:rPr lang="en-US" sz="2800" dirty="0" smtClean="0">
                <a:latin typeface="+mj-lt"/>
              </a:rPr>
              <a:t>=______	__</a:t>
            </a:r>
            <a:r>
              <a:rPr lang="en-US" sz="2800" u="sng" dirty="0" smtClean="0">
                <a:latin typeface="+mj-lt"/>
              </a:rPr>
              <a:t>3__ </a:t>
            </a:r>
            <a:r>
              <a:rPr lang="en-US" sz="2800" dirty="0" smtClean="0">
                <a:latin typeface="+mj-lt"/>
              </a:rPr>
              <a:t>= ______</a:t>
            </a:r>
            <a:endParaRPr lang="en-US" sz="2800" u="sng" dirty="0" smtClean="0">
              <a:latin typeface="+mj-lt"/>
            </a:endParaRPr>
          </a:p>
          <a:p>
            <a:pPr marL="514350" indent="-514350">
              <a:buAutoNum type="arabicPlain" startAt="100"/>
            </a:pPr>
            <a:r>
              <a:rPr lang="en-US" sz="2800" dirty="0" smtClean="0">
                <a:latin typeface="+mj-lt"/>
              </a:rPr>
              <a:t>                         10  			 1000</a:t>
            </a:r>
          </a:p>
          <a:p>
            <a:pPr marL="514350" indent="-514350">
              <a:buAutoNum type="arabicPlain" startAt="100"/>
            </a:pPr>
            <a:endParaRPr lang="en-US" sz="2800" dirty="0">
              <a:latin typeface="+mj-lt"/>
            </a:endParaRPr>
          </a:p>
          <a:p>
            <a:r>
              <a:rPr lang="en-US" sz="2800" dirty="0" smtClean="0">
                <a:latin typeface="+mj-lt"/>
              </a:rPr>
              <a:t>Write decimals as fractions.</a:t>
            </a:r>
            <a:endParaRPr lang="en-US" sz="2800" dirty="0">
              <a:latin typeface="+mj-lt"/>
            </a:endParaRPr>
          </a:p>
          <a:p>
            <a:r>
              <a:rPr lang="en-US" sz="2800" dirty="0" smtClean="0">
                <a:latin typeface="+mj-lt"/>
              </a:rPr>
              <a:t>0.32 = _______ 	0.154 = ________	     0.2 = ______</a:t>
            </a:r>
          </a:p>
        </p:txBody>
      </p:sp>
    </p:spTree>
    <p:extLst>
      <p:ext uri="{BB962C8B-B14F-4D97-AF65-F5344CB8AC3E}">
        <p14:creationId xmlns:p14="http://schemas.microsoft.com/office/powerpoint/2010/main" val="1118458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304800"/>
            <a:ext cx="8001000" cy="830997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+mj-lt"/>
              </a:rPr>
              <a:t>Be Able to Measure to the Nearest Centimeter , ½ Centimeter, and </a:t>
            </a:r>
            <a:r>
              <a:rPr lang="en-US" sz="2400" b="1" dirty="0" err="1" smtClean="0">
                <a:latin typeface="+mj-lt"/>
              </a:rPr>
              <a:t>Milimeter</a:t>
            </a:r>
            <a:endParaRPr lang="en-US" sz="2400" b="1" dirty="0" smtClean="0"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3400" y="733246"/>
            <a:ext cx="8229600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800" dirty="0" smtClean="0">
              <a:latin typeface="+mj-lt"/>
            </a:endParaRPr>
          </a:p>
          <a:p>
            <a:r>
              <a:rPr lang="en-US" sz="2800" dirty="0" smtClean="0">
                <a:latin typeface="+mj-lt"/>
              </a:rPr>
              <a:t>Measure to the nearest centimeter.</a:t>
            </a:r>
          </a:p>
          <a:p>
            <a:endParaRPr lang="en-US" sz="2800" dirty="0" smtClean="0">
              <a:latin typeface="+mj-lt"/>
            </a:endParaRPr>
          </a:p>
          <a:p>
            <a:endParaRPr lang="en-US" sz="2800" dirty="0" smtClean="0">
              <a:latin typeface="+mj-lt"/>
            </a:endParaRPr>
          </a:p>
          <a:p>
            <a:r>
              <a:rPr lang="en-US" sz="2800" dirty="0" smtClean="0">
                <a:latin typeface="+mj-lt"/>
              </a:rPr>
              <a:t>_____cm  		_______mm</a:t>
            </a:r>
          </a:p>
          <a:p>
            <a:endParaRPr lang="en-US" sz="2800" dirty="0">
              <a:latin typeface="+mj-lt"/>
            </a:endParaRPr>
          </a:p>
          <a:p>
            <a:r>
              <a:rPr lang="en-US" sz="2800" dirty="0" smtClean="0">
                <a:latin typeface="+mj-lt"/>
              </a:rPr>
              <a:t>Measure to the nearest ½ centimeter.</a:t>
            </a:r>
          </a:p>
          <a:p>
            <a:endParaRPr lang="en-US" sz="2800" dirty="0" smtClean="0">
              <a:latin typeface="+mj-lt"/>
            </a:endParaRPr>
          </a:p>
          <a:p>
            <a:endParaRPr lang="en-US" sz="2800" dirty="0">
              <a:latin typeface="+mj-lt"/>
            </a:endParaRPr>
          </a:p>
          <a:p>
            <a:r>
              <a:rPr lang="en-US" sz="2800" dirty="0" smtClean="0">
                <a:latin typeface="+mj-lt"/>
              </a:rPr>
              <a:t>_____cm 		_______mm</a:t>
            </a:r>
          </a:p>
          <a:p>
            <a:endParaRPr lang="en-US" sz="2800" dirty="0" smtClean="0">
              <a:latin typeface="+mj-lt"/>
            </a:endParaRPr>
          </a:p>
          <a:p>
            <a:r>
              <a:rPr lang="en-US" sz="2800" dirty="0" smtClean="0">
                <a:latin typeface="+mj-lt"/>
              </a:rPr>
              <a:t>Draw a line that measures 9.5 centimeters.</a:t>
            </a:r>
          </a:p>
          <a:p>
            <a:endParaRPr lang="en-US" sz="2800" dirty="0">
              <a:latin typeface="+mj-lt"/>
            </a:endParaRPr>
          </a:p>
          <a:p>
            <a:endParaRPr lang="en-US" sz="2800" dirty="0" smtClean="0">
              <a:latin typeface="+mj-lt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609600" y="2133600"/>
            <a:ext cx="4724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609600" y="4267200"/>
            <a:ext cx="6705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1457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304800"/>
            <a:ext cx="8001000" cy="461665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+mj-lt"/>
              </a:rPr>
              <a:t>Be Able to Add and Subtract Decimals</a:t>
            </a:r>
            <a:endParaRPr lang="en-US" sz="2400" b="1" dirty="0" smtClean="0"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18160" y="960120"/>
            <a:ext cx="82296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800" dirty="0" smtClean="0">
              <a:latin typeface="+mj-lt"/>
            </a:endParaRPr>
          </a:p>
          <a:p>
            <a:r>
              <a:rPr lang="en-US" sz="2800" dirty="0" smtClean="0">
                <a:latin typeface="+mj-lt"/>
              </a:rPr>
              <a:t>2.3 + 0.56= ______	$2.01 + $1.90= ________</a:t>
            </a:r>
          </a:p>
          <a:p>
            <a:endParaRPr lang="en-US" sz="2800" dirty="0">
              <a:latin typeface="+mj-lt"/>
            </a:endParaRPr>
          </a:p>
          <a:p>
            <a:r>
              <a:rPr lang="en-US" sz="2800" dirty="0" smtClean="0">
                <a:latin typeface="+mj-lt"/>
              </a:rPr>
              <a:t>3.5 - 0.49= _______	$26.21 - $12.94= _______ </a:t>
            </a:r>
          </a:p>
          <a:p>
            <a:endParaRPr lang="en-US" sz="2800" dirty="0">
              <a:latin typeface="+mj-lt"/>
            </a:endParaRPr>
          </a:p>
          <a:p>
            <a:endParaRPr lang="en-US" sz="2800" dirty="0" smtClean="0">
              <a:latin typeface="+mj-lt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5909924"/>
              </p:ext>
            </p:extLst>
          </p:nvPr>
        </p:nvGraphicFramePr>
        <p:xfrm>
          <a:off x="685800" y="2776002"/>
          <a:ext cx="7848600" cy="329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2430"/>
                <a:gridCol w="392430"/>
                <a:gridCol w="392430"/>
                <a:gridCol w="392430"/>
                <a:gridCol w="392430"/>
                <a:gridCol w="392430"/>
                <a:gridCol w="392430"/>
                <a:gridCol w="392430"/>
                <a:gridCol w="392430"/>
                <a:gridCol w="392430"/>
                <a:gridCol w="392430"/>
                <a:gridCol w="392430"/>
                <a:gridCol w="392430"/>
                <a:gridCol w="392430"/>
                <a:gridCol w="392430"/>
                <a:gridCol w="392430"/>
                <a:gridCol w="392430"/>
                <a:gridCol w="392430"/>
                <a:gridCol w="392430"/>
                <a:gridCol w="392430"/>
              </a:tblGrid>
              <a:tr h="27141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71417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71417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71417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71417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71417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71417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71417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71417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0072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5979</TotalTime>
  <Words>76</Words>
  <Application>Microsoft Office PowerPoint</Application>
  <PresentationFormat>On-screen Show (4:3)</PresentationFormat>
  <Paragraphs>43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Executive</vt:lpstr>
      <vt:lpstr> Unit 4 Review 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2 Review</dc:title>
  <dc:creator>user</dc:creator>
  <cp:lastModifiedBy>user</cp:lastModifiedBy>
  <cp:revision>25</cp:revision>
  <cp:lastPrinted>2013-01-07T12:43:28Z</cp:lastPrinted>
  <dcterms:created xsi:type="dcterms:W3CDTF">2012-10-23T15:28:22Z</dcterms:created>
  <dcterms:modified xsi:type="dcterms:W3CDTF">2013-01-07T17:10:40Z</dcterms:modified>
</cp:coreProperties>
</file>