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Minutes</a:t>
            </a:r>
            <a:r>
              <a:rPr lang="en-US" baseline="0" dirty="0" smtClean="0"/>
              <a:t> Spent Playing Video Games</a:t>
            </a:r>
            <a:endParaRPr lang="en-US" dirty="0"/>
          </a:p>
        </c:rich>
      </c:tx>
      <c:layout>
        <c:manualLayout>
          <c:xMode val="edge"/>
          <c:yMode val="edge"/>
          <c:x val="0.12347167962743601"/>
          <c:y val="2.8112449799196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160</c:v>
                </c:pt>
                <c:pt idx="1">
                  <c:v>120</c:v>
                </c:pt>
                <c:pt idx="2">
                  <c:v>80</c:v>
                </c:pt>
                <c:pt idx="3">
                  <c:v>60</c:v>
                </c:pt>
                <c:pt idx="4">
                  <c:v>40</c:v>
                </c:pt>
                <c:pt idx="5">
                  <c:v>20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40192"/>
        <c:axId val="556574400"/>
      </c:barChart>
      <c:catAx>
        <c:axId val="3924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6574400"/>
        <c:crosses val="autoZero"/>
        <c:auto val="1"/>
        <c:lblAlgn val="ctr"/>
        <c:lblOffset val="100"/>
        <c:noMultiLvlLbl val="0"/>
      </c:catAx>
      <c:valAx>
        <c:axId val="55657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4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94A6B-F46A-471C-ADE4-1BBCB71EEAF7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21BFD2-260B-47BA-8A44-4FE70CA5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DA414-9A40-4EE6-A8F3-C653F1989B24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1066799"/>
          </a:xfrm>
        </p:spPr>
        <p:txBody>
          <a:bodyPr/>
          <a:lstStyle/>
          <a:p>
            <a:r>
              <a:rPr lang="en-US" dirty="0" smtClean="0"/>
              <a:t>Unit 3 Review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914400"/>
            <a:ext cx="403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Using a bar graph to </a:t>
            </a:r>
          </a:p>
          <a:p>
            <a:r>
              <a:rPr lang="en-US" sz="3200" dirty="0" smtClean="0"/>
              <a:t>find landmarks.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Range</a:t>
            </a:r>
          </a:p>
          <a:p>
            <a:pPr algn="ctr"/>
            <a:r>
              <a:rPr lang="en-US" sz="3200" dirty="0" smtClean="0"/>
              <a:t>__________________</a:t>
            </a:r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Median</a:t>
            </a:r>
          </a:p>
          <a:p>
            <a:pPr algn="ctr"/>
            <a:r>
              <a:rPr lang="en-US" sz="3200" dirty="0" smtClean="0"/>
              <a:t>__________________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Mode</a:t>
            </a:r>
          </a:p>
          <a:p>
            <a:pPr algn="ctr"/>
            <a:r>
              <a:rPr lang="en-US" sz="3200" dirty="0" smtClean="0"/>
              <a:t>__________________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728363497"/>
              </p:ext>
            </p:extLst>
          </p:nvPr>
        </p:nvGraphicFramePr>
        <p:xfrm>
          <a:off x="152400" y="914400"/>
          <a:ext cx="552796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2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Remember to first list your data.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20, 40, 40, 40, 40, 40, 40, 40, 40, 60, 60, 60, 60, 60, 80, 80, 120, 120, 120, 160, 160, 160, 160, 160, 160, 160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Then find your range. 160-20 = 40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Mode- the number that occurs the most is 40.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Median- the number in the middle</a:t>
            </a:r>
          </a:p>
          <a:p>
            <a:pPr marL="0" indent="0">
              <a:buNone/>
            </a:pP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20, 40, 40, 40, 40, 40, 40, 40, 40, 60, 60, 60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60, 60, 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80, 80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strike="sngStrike" dirty="0">
                <a:solidFill>
                  <a:schemeClr val="accent2">
                    <a:lumMod val="75000"/>
                  </a:schemeClr>
                </a:solidFill>
              </a:rPr>
              <a:t>120, 120, 120, 160, 160, 160, 160, 160, 160, </a:t>
            </a:r>
            <a:r>
              <a:rPr lang="en-US" b="1" strike="sngStrike" dirty="0" smtClean="0">
                <a:solidFill>
                  <a:schemeClr val="accent2">
                    <a:lumMod val="75000"/>
                  </a:schemeClr>
                </a:solidFill>
              </a:rPr>
              <a:t>160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There are two in the middle, but since they are the same the answer is 60. If they were different you would add them and divide by 2 in order to find the middle, but we will be covering that later.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9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163" y="4038600"/>
            <a:ext cx="10668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048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Fact Triangles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533400" y="1066800"/>
            <a:ext cx="3089563" cy="2819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74271" y="1436132"/>
            <a:ext cx="207819" cy="164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799" y="1600200"/>
            <a:ext cx="29371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__30____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*, /</a:t>
            </a:r>
          </a:p>
          <a:p>
            <a:pPr algn="ctr"/>
            <a:endParaRPr lang="en-US" sz="1600" dirty="0"/>
          </a:p>
          <a:p>
            <a:r>
              <a:rPr lang="en-US" sz="2400" dirty="0" smtClean="0"/>
              <a:t>6		        5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4876800" y="1139592"/>
            <a:ext cx="3089563" cy="2819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8418" y="1422499"/>
            <a:ext cx="29371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63</a:t>
            </a:r>
          </a:p>
          <a:p>
            <a:endParaRPr lang="en-US" sz="3600" dirty="0"/>
          </a:p>
          <a:p>
            <a:r>
              <a:rPr lang="en-US" sz="3600" dirty="0" smtClean="0"/>
              <a:t>         *, /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r>
              <a:rPr lang="en-US" sz="2400" dirty="0"/>
              <a:t>9</a:t>
            </a:r>
            <a:r>
              <a:rPr lang="en-US" sz="2400" dirty="0" smtClean="0"/>
              <a:t>	</a:t>
            </a:r>
            <a:r>
              <a:rPr lang="en-US" sz="2400" dirty="0" smtClean="0"/>
              <a:t>	 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sz="2400" dirty="0" smtClean="0"/>
              <a:t>	     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18" y="1342891"/>
            <a:ext cx="2381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Fill in the missing number for each fact triangle. 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84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3" y="228600"/>
            <a:ext cx="913014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Make Number Sentences True Using a Variety of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888" y="838200"/>
            <a:ext cx="9019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True or False for each number sentence or ? if you can’t tell. </a:t>
            </a:r>
            <a:endParaRPr lang="en-US" sz="3200" dirty="0"/>
          </a:p>
          <a:p>
            <a:r>
              <a:rPr lang="en-US" sz="3200" dirty="0" smtClean="0"/>
              <a:t>7*7= 52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___F__</a:t>
            </a:r>
            <a:r>
              <a:rPr lang="en-US" sz="3200" dirty="0" smtClean="0"/>
              <a:t>    </a:t>
            </a:r>
            <a:r>
              <a:rPr lang="en-US" sz="3200" dirty="0" smtClean="0"/>
              <a:t>12*2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___?___</a:t>
            </a:r>
            <a:r>
              <a:rPr lang="en-US" sz="3200" dirty="0" smtClean="0"/>
              <a:t>    </a:t>
            </a:r>
            <a:r>
              <a:rPr lang="en-US" sz="3200" dirty="0" smtClean="0"/>
              <a:t>(3*4)-1=11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__T__</a:t>
            </a:r>
            <a:endParaRPr lang="en-US" sz="3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200" dirty="0"/>
          </a:p>
          <a:p>
            <a:r>
              <a:rPr lang="en-US" sz="3200" dirty="0" smtClean="0"/>
              <a:t>Fill in the missing number to make the sentence true. </a:t>
            </a:r>
            <a:endParaRPr lang="en-US" sz="3200" dirty="0"/>
          </a:p>
          <a:p>
            <a:r>
              <a:rPr lang="en-US" sz="3200" dirty="0" smtClean="0"/>
              <a:t>(12-3) + (32-12) = ________   (4*6)+ 3 = _________</a:t>
            </a:r>
          </a:p>
          <a:p>
            <a:endParaRPr lang="en-US" sz="3200" dirty="0"/>
          </a:p>
          <a:p>
            <a:r>
              <a:rPr lang="en-US" sz="3200" dirty="0" smtClean="0"/>
              <a:t>Make the number sentence true by inserting parentheses. </a:t>
            </a:r>
          </a:p>
          <a:p>
            <a:endParaRPr lang="en-US" sz="3200" dirty="0"/>
          </a:p>
          <a:p>
            <a:r>
              <a:rPr lang="en-US" sz="3200" dirty="0" smtClean="0"/>
              <a:t>23-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 smtClean="0"/>
              <a:t>10+2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/>
              <a:t>= 15    </a:t>
            </a:r>
            <a:r>
              <a:rPr lang="en-US" sz="3200" dirty="0" smtClean="0"/>
              <a:t>2 +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 smtClean="0"/>
              <a:t> </a:t>
            </a:r>
            <a:r>
              <a:rPr lang="en-US" sz="3200" dirty="0" smtClean="0"/>
              <a:t>24 / </a:t>
            </a:r>
            <a:r>
              <a:rPr lang="en-US" sz="3200" dirty="0" smtClean="0"/>
              <a:t>2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/>
              <a:t>= 14 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 smtClean="0"/>
              <a:t>32+5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200" dirty="0" smtClean="0"/>
              <a:t>-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 smtClean="0"/>
              <a:t>2*5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/>
              <a:t>= 27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15636" y="4359625"/>
            <a:ext cx="468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9 	+	20        =         29	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4512025"/>
            <a:ext cx="353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24   +  3     =     27	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43295"/>
            <a:ext cx="8444345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Factors and Multiples</a:t>
            </a:r>
            <a:endParaRPr lang="en-US" sz="2400" dirty="0" smtClean="0">
              <a:latin typeface="+mj-lt"/>
            </a:endParaRPr>
          </a:p>
          <a:p>
            <a:endParaRPr lang="en-US" sz="2400" b="1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716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Factors of 12</a:t>
            </a:r>
            <a:endParaRPr lang="en-US" sz="3200" dirty="0"/>
          </a:p>
          <a:p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1, 2, 3, 4, 6, 12__________________________</a:t>
            </a:r>
          </a:p>
          <a:p>
            <a:endParaRPr lang="en-US" sz="3200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/>
              <a:t>Multiples of 8</a:t>
            </a:r>
          </a:p>
          <a:p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8, 16, 24, 32, 40, 48, 56, 64, 72, 80, 88, 96</a:t>
            </a:r>
            <a:endParaRPr lang="en-US" sz="3200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838200" y="3962400"/>
            <a:ext cx="3886200" cy="2667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4048991"/>
            <a:ext cx="3886200" cy="2667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6239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Multiples of 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6239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Multiples of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23855" y="4530437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</a:p>
          <a:p>
            <a:r>
              <a:rPr lang="en-US" dirty="0" smtClean="0"/>
              <a:t>12</a:t>
            </a:r>
          </a:p>
          <a:p>
            <a:r>
              <a:rPr lang="en-US" dirty="0" smtClean="0"/>
              <a:t>18</a:t>
            </a:r>
          </a:p>
          <a:p>
            <a:r>
              <a:rPr lang="en-US" dirty="0" smtClean="0"/>
              <a:t>24</a:t>
            </a:r>
          </a:p>
          <a:p>
            <a:r>
              <a:rPr lang="en-US" dirty="0" smtClean="0"/>
              <a:t>30</a:t>
            </a:r>
          </a:p>
          <a:p>
            <a:r>
              <a:rPr lang="en-US" dirty="0" smtClean="0"/>
              <a:t>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453043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3, 9, 15, 21, 27, 33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472440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42, 48, 54, 72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782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Measuring Scale to the Nearest </a:t>
            </a:r>
            <a:r>
              <a:rPr lang="en-US" sz="2400" b="1" dirty="0" smtClean="0">
                <a:latin typeface="+mj-lt"/>
              </a:rPr>
              <a:t>Inch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1847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map of Australia in SRB page 234-235 answer the following questions:</a:t>
            </a:r>
          </a:p>
          <a:p>
            <a:endParaRPr lang="en-US" sz="2400" dirty="0"/>
          </a:p>
          <a:p>
            <a:r>
              <a:rPr lang="en-US" sz="2400" dirty="0" smtClean="0"/>
              <a:t>From Tasmania to Newcastle is </a:t>
            </a:r>
            <a:r>
              <a:rPr lang="en-US" sz="2400" dirty="0" smtClean="0"/>
              <a:t>approximately  </a:t>
            </a:r>
            <a:r>
              <a:rPr lang="en-US" sz="2400" u="sng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/>
              <a:t>inches.</a:t>
            </a:r>
          </a:p>
          <a:p>
            <a:endParaRPr lang="en-US" sz="2400" dirty="0"/>
          </a:p>
          <a:p>
            <a:r>
              <a:rPr lang="en-US" sz="2400" dirty="0" smtClean="0"/>
              <a:t>From Tasmania to Newcastle you would travel approximately </a:t>
            </a:r>
            <a:r>
              <a:rPr lang="en-US" sz="2400" u="sng" dirty="0" smtClean="0"/>
              <a:t>800 </a:t>
            </a:r>
            <a:r>
              <a:rPr lang="en-US" sz="2400" dirty="0" smtClean="0"/>
              <a:t> </a:t>
            </a:r>
            <a:r>
              <a:rPr lang="en-US" sz="2400" dirty="0" smtClean="0"/>
              <a:t>miles. </a:t>
            </a:r>
          </a:p>
          <a:p>
            <a:endParaRPr lang="en-US" sz="2400" dirty="0"/>
          </a:p>
          <a:p>
            <a:r>
              <a:rPr lang="en-US" sz="2400" dirty="0" smtClean="0"/>
              <a:t>From </a:t>
            </a:r>
            <a:r>
              <a:rPr lang="en-US" sz="2400" dirty="0" err="1" smtClean="0"/>
              <a:t>Ballarat</a:t>
            </a:r>
            <a:r>
              <a:rPr lang="en-US" sz="2400" dirty="0" smtClean="0"/>
              <a:t> to Newcastle is </a:t>
            </a:r>
            <a:r>
              <a:rPr lang="en-US" sz="2400" dirty="0" smtClean="0"/>
              <a:t>approximately </a:t>
            </a:r>
            <a:r>
              <a:rPr lang="en-US" sz="2400" u="sng" dirty="0" smtClean="0"/>
              <a:t>600 </a:t>
            </a:r>
            <a:r>
              <a:rPr lang="en-US" sz="2400" dirty="0" smtClean="0"/>
              <a:t>miles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½ inch = 200 miles</a:t>
            </a:r>
            <a:endParaRPr lang="en-US" sz="2400" dirty="0" smtClean="0"/>
          </a:p>
          <a:p>
            <a:r>
              <a:rPr lang="en-US" sz="2400" dirty="0" smtClean="0"/>
              <a:t>1 inches = 400 miles</a:t>
            </a:r>
          </a:p>
          <a:p>
            <a:r>
              <a:rPr lang="en-US" sz="2400" dirty="0" smtClean="0"/>
              <a:t>2 inches = 800 miles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3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0782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Solving Number Sentences and Open Sentences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15 + x = 17   	Solution ________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12= 6 * x		Solution ________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23 – n = 13   	Solution ________</a:t>
            </a:r>
          </a:p>
          <a:p>
            <a:r>
              <a:rPr lang="en-US" sz="3200" dirty="0" smtClean="0"/>
              <a:t> s/7 = 8 		Solution ________</a:t>
            </a:r>
          </a:p>
          <a:p>
            <a:endParaRPr lang="en-US" sz="3200" dirty="0" smtClean="0"/>
          </a:p>
          <a:p>
            <a:endParaRPr lang="en-US" sz="3200"/>
          </a:p>
          <a:p>
            <a:endParaRPr lang="en-US" sz="3200" dirty="0" smtClean="0"/>
          </a:p>
          <a:p>
            <a:r>
              <a:rPr lang="en-US" sz="3200" dirty="0" smtClean="0"/>
              <a:t>The population of West Bloomfield Township is 64,690. The population of Bloomfield Township is 41,070. How many more people live in West Bloomfield Township?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16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6097</TotalTime>
  <Words>476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Unit 3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user</dc:creator>
  <cp:lastModifiedBy>user</cp:lastModifiedBy>
  <cp:revision>23</cp:revision>
  <cp:lastPrinted>2012-11-27T14:57:34Z</cp:lastPrinted>
  <dcterms:created xsi:type="dcterms:W3CDTF">2012-10-23T15:28:22Z</dcterms:created>
  <dcterms:modified xsi:type="dcterms:W3CDTF">2012-11-28T21:58:49Z</dcterms:modified>
</cp:coreProperties>
</file>