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Minutes</a:t>
            </a:r>
            <a:r>
              <a:rPr lang="en-US" baseline="0" dirty="0" smtClean="0"/>
              <a:t> Spent Playing Video Games</a:t>
            </a:r>
            <a:endParaRPr lang="en-US" dirty="0"/>
          </a:p>
        </c:rich>
      </c:tx>
      <c:layout>
        <c:manualLayout>
          <c:xMode val="edge"/>
          <c:yMode val="edge"/>
          <c:x val="0.12347167962743601"/>
          <c:y val="2.8112449799196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Students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160</c:v>
                </c:pt>
                <c:pt idx="1">
                  <c:v>120</c:v>
                </c:pt>
                <c:pt idx="2">
                  <c:v>80</c:v>
                </c:pt>
                <c:pt idx="3">
                  <c:v>60</c:v>
                </c:pt>
                <c:pt idx="4">
                  <c:v>40</c:v>
                </c:pt>
                <c:pt idx="5">
                  <c:v>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240192"/>
        <c:axId val="556574400"/>
      </c:barChart>
      <c:catAx>
        <c:axId val="3924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6574400"/>
        <c:crosses val="autoZero"/>
        <c:auto val="1"/>
        <c:lblAlgn val="ctr"/>
        <c:lblOffset val="100"/>
        <c:noMultiLvlLbl val="0"/>
      </c:catAx>
      <c:valAx>
        <c:axId val="556574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240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94A6B-F46A-471C-ADE4-1BBCB71EEAF7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21BFD2-260B-47BA-8A44-4FE70CA5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1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1066799"/>
          </a:xfrm>
        </p:spPr>
        <p:txBody>
          <a:bodyPr/>
          <a:lstStyle/>
          <a:p>
            <a:r>
              <a:rPr lang="en-US" dirty="0" smtClean="0"/>
              <a:t>Unit 3 Review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914400"/>
            <a:ext cx="4038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Using a bar graph to </a:t>
            </a:r>
          </a:p>
          <a:p>
            <a:r>
              <a:rPr lang="en-US" sz="3200" dirty="0" smtClean="0"/>
              <a:t>find landmarks.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Range</a:t>
            </a:r>
          </a:p>
          <a:p>
            <a:pPr algn="ctr"/>
            <a:r>
              <a:rPr lang="en-US" sz="3200" dirty="0" smtClean="0"/>
              <a:t>__________________</a:t>
            </a:r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Median</a:t>
            </a:r>
          </a:p>
          <a:p>
            <a:pPr algn="ctr"/>
            <a:r>
              <a:rPr lang="en-US" sz="3200" dirty="0" smtClean="0"/>
              <a:t>__________________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Mode</a:t>
            </a:r>
          </a:p>
          <a:p>
            <a:pPr algn="ctr"/>
            <a:r>
              <a:rPr lang="en-US" sz="3200" dirty="0" smtClean="0"/>
              <a:t>__________________</a:t>
            </a: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728363497"/>
              </p:ext>
            </p:extLst>
          </p:nvPr>
        </p:nvGraphicFramePr>
        <p:xfrm>
          <a:off x="152400" y="914400"/>
          <a:ext cx="5527964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421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163" y="4038600"/>
            <a:ext cx="10668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Fact Triangles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533400" y="1066800"/>
            <a:ext cx="3089563" cy="28194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74271" y="1436132"/>
            <a:ext cx="207819" cy="164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799" y="1600200"/>
            <a:ext cx="293716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________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*, /</a:t>
            </a:r>
          </a:p>
          <a:p>
            <a:pPr algn="ctr"/>
            <a:endParaRPr lang="en-US" sz="1600" dirty="0"/>
          </a:p>
          <a:p>
            <a:r>
              <a:rPr lang="en-US" sz="2400" dirty="0" smtClean="0"/>
              <a:t>6		        5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4876800" y="1139592"/>
            <a:ext cx="3089563" cy="28194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08418" y="1422499"/>
            <a:ext cx="293716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     63</a:t>
            </a:r>
          </a:p>
          <a:p>
            <a:endParaRPr lang="en-US" sz="3600" dirty="0"/>
          </a:p>
          <a:p>
            <a:r>
              <a:rPr lang="en-US" sz="3600" dirty="0" smtClean="0"/>
              <a:t>         *, /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r>
              <a:rPr lang="en-US" sz="2400" dirty="0"/>
              <a:t>9</a:t>
            </a:r>
            <a:r>
              <a:rPr lang="en-US" sz="2400" dirty="0" smtClean="0"/>
              <a:t>		       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518" y="1342891"/>
            <a:ext cx="23812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+mj-lt"/>
              </a:rPr>
              <a:t>Fill in the missing number for each fact triangle. 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84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3" y="228600"/>
            <a:ext cx="9130145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Make Number Sentences True Using a Variety of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888" y="838200"/>
            <a:ext cx="87422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True or False for each number sentence or ? if you can’t tell. </a:t>
            </a:r>
            <a:endParaRPr lang="en-US" sz="3200" dirty="0"/>
          </a:p>
          <a:p>
            <a:r>
              <a:rPr lang="en-US" sz="3200" dirty="0" smtClean="0"/>
              <a:t>7*7= 52 ______    12*2 _______    (3*4)-1=11_____</a:t>
            </a:r>
          </a:p>
          <a:p>
            <a:endParaRPr lang="en-US" sz="3200" dirty="0"/>
          </a:p>
          <a:p>
            <a:r>
              <a:rPr lang="en-US" sz="3200" dirty="0" smtClean="0"/>
              <a:t>Fill in the missing number to make the sentence true. </a:t>
            </a:r>
            <a:endParaRPr lang="en-US" sz="3200" dirty="0"/>
          </a:p>
          <a:p>
            <a:r>
              <a:rPr lang="en-US" sz="3200" dirty="0" smtClean="0"/>
              <a:t>(12-3) + (32-12) = ________   (4*6)+ 3 = _________</a:t>
            </a:r>
          </a:p>
          <a:p>
            <a:endParaRPr lang="en-US" sz="3200" dirty="0"/>
          </a:p>
          <a:p>
            <a:r>
              <a:rPr lang="en-US" sz="3200" dirty="0" smtClean="0"/>
              <a:t>Make the number sentence true by inserting parentheses. </a:t>
            </a:r>
          </a:p>
          <a:p>
            <a:endParaRPr lang="en-US" sz="3200" dirty="0"/>
          </a:p>
          <a:p>
            <a:r>
              <a:rPr lang="en-US" sz="3200" dirty="0" smtClean="0"/>
              <a:t>23-10+2 = 15     2 + 24 / 2 = 14      32+5-2*5 = 27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02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" y="43295"/>
            <a:ext cx="8444345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Factors and Multiples</a:t>
            </a:r>
            <a:endParaRPr lang="en-US" sz="2400" dirty="0" smtClean="0">
              <a:latin typeface="+mj-lt"/>
            </a:endParaRPr>
          </a:p>
          <a:p>
            <a:endParaRPr lang="en-US" sz="2400" b="1" dirty="0" smtClean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3716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Factors of 12</a:t>
            </a:r>
            <a:endParaRPr lang="en-US" sz="3200" dirty="0"/>
          </a:p>
          <a:p>
            <a:r>
              <a:rPr lang="en-US" sz="3200" dirty="0" smtClean="0"/>
              <a:t>______________________________________</a:t>
            </a:r>
          </a:p>
          <a:p>
            <a:endParaRPr lang="en-US" sz="3200" dirty="0"/>
          </a:p>
          <a:p>
            <a:r>
              <a:rPr lang="en-US" sz="3200" dirty="0" smtClean="0"/>
              <a:t>Multiples of 8</a:t>
            </a:r>
          </a:p>
          <a:p>
            <a:r>
              <a:rPr lang="en-US" sz="3200" dirty="0" smtClean="0"/>
              <a:t>______________________________________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Oval 2"/>
          <p:cNvSpPr/>
          <p:nvPr/>
        </p:nvSpPr>
        <p:spPr>
          <a:xfrm>
            <a:off x="838200" y="3962400"/>
            <a:ext cx="3886200" cy="2667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5200" y="4048991"/>
            <a:ext cx="3886200" cy="2667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623928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Multiples of 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623928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Multiples of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782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Measuring Scale to the </a:t>
            </a:r>
            <a:r>
              <a:rPr lang="en-US" sz="2400" b="1" smtClean="0">
                <a:latin typeface="+mj-lt"/>
              </a:rPr>
              <a:t>Nearest </a:t>
            </a:r>
            <a:r>
              <a:rPr lang="en-US" sz="2400" b="1" smtClean="0">
                <a:latin typeface="+mj-lt"/>
              </a:rPr>
              <a:t>Inch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38200"/>
            <a:ext cx="1847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endParaRPr lang="en-US" sz="28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the map of Australia in SRB page 234-235 answer the following questions:</a:t>
            </a:r>
          </a:p>
          <a:p>
            <a:endParaRPr lang="en-US" sz="2400" dirty="0"/>
          </a:p>
          <a:p>
            <a:r>
              <a:rPr lang="en-US" sz="2400" dirty="0" smtClean="0"/>
              <a:t>From Tasmania to Newcastle is approximately______  inches.</a:t>
            </a:r>
          </a:p>
          <a:p>
            <a:endParaRPr lang="en-US" sz="2400" dirty="0"/>
          </a:p>
          <a:p>
            <a:r>
              <a:rPr lang="en-US" sz="2400" dirty="0" smtClean="0"/>
              <a:t>From Tasmania to Newcastle you would travel approximately ________________ miles. </a:t>
            </a:r>
          </a:p>
          <a:p>
            <a:endParaRPr lang="en-US" sz="2400" dirty="0"/>
          </a:p>
          <a:p>
            <a:r>
              <a:rPr lang="en-US" sz="2400" dirty="0" smtClean="0"/>
              <a:t>From </a:t>
            </a:r>
            <a:r>
              <a:rPr lang="en-US" sz="2400" dirty="0" err="1" smtClean="0"/>
              <a:t>Ballarat</a:t>
            </a:r>
            <a:r>
              <a:rPr lang="en-US" sz="2400" dirty="0" smtClean="0"/>
              <a:t> to Newcastle is </a:t>
            </a:r>
            <a:r>
              <a:rPr lang="en-US" sz="2400" dirty="0" smtClean="0"/>
              <a:t>approximately </a:t>
            </a:r>
            <a:r>
              <a:rPr lang="en-US" sz="2400" dirty="0" smtClean="0"/>
              <a:t>__________ miles.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23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0782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Solving Number Sentences and Open Sentences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15 + x = 17   	Solution ________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12= 6 * x		Solution ________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23 – n = 13   	Solution ________</a:t>
            </a:r>
          </a:p>
          <a:p>
            <a:r>
              <a:rPr lang="en-US" sz="3200" dirty="0" smtClean="0"/>
              <a:t> s/7 = 8 		Solution ________</a:t>
            </a:r>
          </a:p>
          <a:p>
            <a:endParaRPr lang="en-US" sz="3200" dirty="0" smtClean="0"/>
          </a:p>
          <a:p>
            <a:endParaRPr lang="en-US" sz="3200"/>
          </a:p>
          <a:p>
            <a:endParaRPr lang="en-US" sz="3200" dirty="0" smtClean="0"/>
          </a:p>
          <a:p>
            <a:r>
              <a:rPr lang="en-US" sz="3200" dirty="0" smtClean="0"/>
              <a:t>The population of West Bloomfield Township is 64,690. The population of Bloomfield Township is 41,070. How many more people live in West Bloomfield Township?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216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5686</TotalTime>
  <Words>206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Unit 3 Review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Review</dc:title>
  <dc:creator>user</dc:creator>
  <cp:lastModifiedBy>user</cp:lastModifiedBy>
  <cp:revision>21</cp:revision>
  <cp:lastPrinted>2012-11-27T14:57:34Z</cp:lastPrinted>
  <dcterms:created xsi:type="dcterms:W3CDTF">2012-10-23T15:28:22Z</dcterms:created>
  <dcterms:modified xsi:type="dcterms:W3CDTF">2012-11-28T15:08:25Z</dcterms:modified>
</cp:coreProperties>
</file>